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valentines_day_background_images_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83" y="0"/>
            <a:ext cx="9162483" cy="687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052736"/>
            <a:ext cx="8229600" cy="3940476"/>
          </a:xfrm>
        </p:spPr>
        <p:txBody>
          <a:bodyPr>
            <a:noAutofit/>
          </a:bodyPr>
          <a:lstStyle/>
          <a:p>
            <a:r>
              <a:rPr lang="ru-RU" sz="6500" b="1" i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14 февраля</a:t>
            </a:r>
            <a:br>
              <a:rPr lang="ru-RU" sz="6500" b="1" i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6500" b="1" i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День Святого Валентина</a:t>
            </a:r>
            <a:br>
              <a:rPr lang="ru-RU" sz="6500" b="1" i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4500" b="1" i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(День Всех Влюбленных)</a:t>
            </a:r>
            <a:endParaRPr lang="ru-RU" sz="4500" b="1" i="1" dirty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447958" y="2708920"/>
            <a:ext cx="8229600" cy="3940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algn="r"/>
            <a:endParaRPr lang="ru-RU" sz="2400" b="1" i="1" dirty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algn="r"/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algn="r"/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algn="r"/>
            <a:endParaRPr lang="ru-RU" sz="2400" b="1" i="1" dirty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algn="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Выполнила: Левина Наталья Владимировна</a:t>
            </a:r>
          </a:p>
          <a:p>
            <a:pPr algn="r"/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г. Зеленогорск 2018 г.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82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esktop\valentines_day_background_images_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" y="-5680"/>
            <a:ext cx="9162483" cy="687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7819" y="1635618"/>
            <a:ext cx="7408333" cy="46064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269 году римский император Клавдий II запретил своим легионерам жениться, чтобы семья не отвлекала их от военных дел. Но нашелся единственный во всем Риме христианский проповедник Валентин, который сочувствовал влюбленным и старался им помочь. Он мирил поссорившихся возлюбленных, сочинял для них письма с признаниями в любви, дарил цветы молодым супругам и тайно венчал легионеров — вопреки закону императора.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Клавдий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II, узнав об этом, велел схватить священника и бросить его в тюрьму. Но и там Валентин продолжал творить добрые дела. Он влюбился в слепую дочь своего палача и исцелил ее. А произошло это так: перед казнью молодой священник написал девушке прощальную записку с объяснением в любви, подписанную: «От Валентина». Получив эту весточку, дочь тюремщика прозрела. Валентина казнили 14 февраля 269 года.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этих пор люди отмечают этот день как праздник влюбленных.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25272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Легенда о Святом Валентине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5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min\Desktop\valentines_day_background_images_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49" y="0"/>
            <a:ext cx="9162483" cy="687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dmin\Desktop\img34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612"/>
            <a:ext cx="6276034" cy="6070638"/>
          </a:xfrm>
          <a:prstGeom prst="rect">
            <a:avLst/>
          </a:prstGeom>
          <a:noFill/>
          <a:effectLst>
            <a:softEdge rad="292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99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esktop\valentines_day_background_images_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50" y="-29015"/>
            <a:ext cx="9162483" cy="687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-489" y="1916002"/>
            <a:ext cx="7408333" cy="4201463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altLang="ru-RU" b="1" dirty="0" smtClean="0"/>
              <a:t>Во Франции - </a:t>
            </a:r>
            <a:r>
              <a:rPr lang="ru-RU" altLang="ru-RU" dirty="0" smtClean="0"/>
              <a:t>в </a:t>
            </a:r>
            <a:r>
              <a:rPr lang="ru-RU" altLang="ru-RU" dirty="0"/>
              <a:t>День Святого Валентина принято дарить драгоценности. </a:t>
            </a:r>
          </a:p>
          <a:p>
            <a:pPr algn="just">
              <a:spcBef>
                <a:spcPts val="0"/>
              </a:spcBef>
            </a:pPr>
            <a:r>
              <a:rPr lang="ru-RU" altLang="ru-RU" b="1" dirty="0" smtClean="0"/>
              <a:t>В Англии -  </a:t>
            </a:r>
            <a:r>
              <a:rPr lang="ru-RU" altLang="ru-RU" dirty="0"/>
              <a:t>поздравляют с Днем Всех  </a:t>
            </a:r>
            <a:r>
              <a:rPr lang="ru-RU" altLang="ru-RU" dirty="0" smtClean="0"/>
              <a:t>Влюбленных </a:t>
            </a:r>
            <a:r>
              <a:rPr lang="ru-RU" altLang="ru-RU" dirty="0"/>
              <a:t>не только людей, но и   </a:t>
            </a:r>
            <a:r>
              <a:rPr lang="ru-RU" altLang="ru-RU" dirty="0" smtClean="0"/>
              <a:t>любимых </a:t>
            </a:r>
            <a:r>
              <a:rPr lang="ru-RU" altLang="ru-RU" dirty="0"/>
              <a:t>животных. </a:t>
            </a:r>
          </a:p>
          <a:p>
            <a:pPr algn="just">
              <a:spcBef>
                <a:spcPts val="0"/>
              </a:spcBef>
            </a:pPr>
            <a:r>
              <a:rPr lang="ru-RU" altLang="ru-RU" b="1" dirty="0" smtClean="0"/>
              <a:t>В Японии - </a:t>
            </a:r>
            <a:r>
              <a:rPr lang="ru-RU" altLang="ru-RU" dirty="0"/>
              <a:t>в</a:t>
            </a:r>
            <a:r>
              <a:rPr lang="ru-RU" altLang="ru-RU" dirty="0" smtClean="0"/>
              <a:t> </a:t>
            </a:r>
            <a:r>
              <a:rPr lang="ru-RU" altLang="ru-RU" dirty="0"/>
              <a:t>этот день подарки </a:t>
            </a:r>
            <a:r>
              <a:rPr lang="ru-RU" altLang="ru-RU" dirty="0" smtClean="0"/>
              <a:t>дарят в основном </a:t>
            </a:r>
            <a:r>
              <a:rPr lang="ru-RU" altLang="ru-RU" dirty="0"/>
              <a:t>мужчинам. </a:t>
            </a:r>
            <a:endParaRPr lang="ru-RU" altLang="ru-RU" dirty="0" smtClean="0"/>
          </a:p>
          <a:p>
            <a:pPr algn="just">
              <a:spcBef>
                <a:spcPts val="0"/>
              </a:spcBef>
            </a:pPr>
            <a:r>
              <a:rPr lang="ru-RU" altLang="ru-RU" b="1" dirty="0" smtClean="0"/>
              <a:t>В Дании </a:t>
            </a:r>
            <a:r>
              <a:rPr lang="ru-RU" altLang="ru-RU" dirty="0" smtClean="0"/>
              <a:t>– люди посылают друг другу засушенные белые цветы.</a:t>
            </a:r>
          </a:p>
          <a:p>
            <a:pPr algn="just">
              <a:spcBef>
                <a:spcPts val="0"/>
              </a:spcBef>
            </a:pPr>
            <a:r>
              <a:rPr lang="ru-RU" b="1" dirty="0" smtClean="0"/>
              <a:t>В Испании- </a:t>
            </a:r>
            <a:r>
              <a:rPr lang="ru-RU" dirty="0" smtClean="0"/>
              <a:t>мужчины </a:t>
            </a:r>
            <a:r>
              <a:rPr lang="ru-RU" dirty="0"/>
              <a:t>преподносят любимым </a:t>
            </a: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    цветы</a:t>
            </a:r>
            <a:r>
              <a:rPr lang="ru-RU" dirty="0"/>
              <a:t>, а те в свою очередь - подарки. 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721" y="116632"/>
            <a:ext cx="8229600" cy="172819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Как отмечают День Святого Валентина</a:t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в разных странах?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1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valentines_day_background_images_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49" y="0"/>
            <a:ext cx="9162483" cy="687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131840" y="2193991"/>
            <a:ext cx="4131981" cy="3450696"/>
          </a:xfrm>
        </p:spPr>
        <p:txBody>
          <a:bodyPr/>
          <a:lstStyle/>
          <a:p>
            <a:r>
              <a:rPr lang="ru-RU" dirty="0" smtClean="0"/>
              <a:t>Это поздравительная открытка – «</a:t>
            </a:r>
            <a:r>
              <a:rPr lang="ru-RU" dirty="0" err="1" smtClean="0"/>
              <a:t>Валентинка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Традиционный подарок на День Святого Валентина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3124200" cy="443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74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valentines_day_background_images_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49" y="0"/>
            <a:ext cx="9162483" cy="687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64515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В нашей стране аналогом праздника День Святого Валентина является праздник 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День семьи, любви и верности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, который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отмечают 8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июля.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Admin\Desktop\tn_211201_b75c4e778b2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92896"/>
            <a:ext cx="6465757" cy="3493820"/>
          </a:xfrm>
          <a:prstGeom prst="rect">
            <a:avLst/>
          </a:prstGeom>
          <a:noFill/>
          <a:effectLst>
            <a:softEdge rad="203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44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79</TotalTime>
  <Words>112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14 февраля День Святого Валентина (День Всех Влюбленных)</vt:lpstr>
      <vt:lpstr>Легенда о Святом Валентине</vt:lpstr>
      <vt:lpstr>Презентация PowerPoint</vt:lpstr>
      <vt:lpstr>Как отмечают День Святого Валентина в разных странах?</vt:lpstr>
      <vt:lpstr>Традиционный подарок на День Святого Валентина</vt:lpstr>
      <vt:lpstr>В нашей стране аналогом праздника День Святого Валентина является праздник  День семьи, любви и верности, который отмечают 8 июля.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Праздники Февраля</dc:title>
  <dc:creator>Admin</dc:creator>
  <cp:lastModifiedBy>Admin</cp:lastModifiedBy>
  <cp:revision>14</cp:revision>
  <dcterms:created xsi:type="dcterms:W3CDTF">2018-02-04T10:05:44Z</dcterms:created>
  <dcterms:modified xsi:type="dcterms:W3CDTF">2018-04-15T07:45:38Z</dcterms:modified>
</cp:coreProperties>
</file>